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62" r:id="rId6"/>
    <p:sldId id="263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přihlásit na Office 356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Na dalších stránkách naleznete postup </a:t>
            </a:r>
          </a:p>
          <a:p>
            <a:pPr marL="0" indent="0">
              <a:buNone/>
            </a:pPr>
            <a:r>
              <a:rPr lang="cs-CZ" dirty="0" smtClean="0"/>
              <a:t>na přihlášení se do Microsoft Office 365.</a:t>
            </a:r>
          </a:p>
          <a:p>
            <a:pPr marL="0" indent="0">
              <a:buNone/>
            </a:pPr>
            <a:r>
              <a:rPr lang="cs-CZ" dirty="0"/>
              <a:t>Z</a:t>
            </a:r>
            <a:r>
              <a:rPr lang="cs-CZ" dirty="0" smtClean="0"/>
              <a:t>de mají žáci naší školy zavedené emailové adresy a tím i možnost komunikace se školou, </a:t>
            </a:r>
          </a:p>
          <a:p>
            <a:pPr marL="0" indent="0">
              <a:buNone/>
            </a:pPr>
            <a:r>
              <a:rPr lang="cs-CZ" dirty="0"/>
              <a:t>č</a:t>
            </a:r>
            <a:r>
              <a:rPr lang="cs-CZ" dirty="0" smtClean="0"/>
              <a:t>i mezi sebou navzájem.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958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6250"/>
          <a:stretch/>
        </p:blipFill>
        <p:spPr bwMode="auto">
          <a:xfrm>
            <a:off x="0" y="914400"/>
            <a:ext cx="9144000" cy="41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>
            <a:off x="4283968" y="620688"/>
            <a:ext cx="14401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1420034" y="251356"/>
            <a:ext cx="296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Tady najdeš studijní materiály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40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70921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03648" y="620688"/>
            <a:ext cx="544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 záložce zadání najdeš zadání úkolu a termín odevzdání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827584" y="990020"/>
            <a:ext cx="5904656" cy="2438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22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4"/>
          <a:stretch/>
        </p:blipFill>
        <p:spPr bwMode="auto">
          <a:xfrm>
            <a:off x="395536" y="1556792"/>
            <a:ext cx="8064896" cy="41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344309"/>
            <a:ext cx="5462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Takto vypadá Word on-line, můžeš zde vypracovat úkol a</a:t>
            </a:r>
          </a:p>
          <a:p>
            <a:r>
              <a:rPr lang="cs-CZ" dirty="0" smtClean="0"/>
              <a:t> hotový jej sdílet s vyučujícím, který ti úkol zadal, stačí </a:t>
            </a:r>
          </a:p>
          <a:p>
            <a:r>
              <a:rPr lang="cs-CZ" dirty="0" smtClean="0"/>
              <a:t>v rohu zvolit sdílet a začít psát jméno kantora, </a:t>
            </a:r>
          </a:p>
          <a:p>
            <a:r>
              <a:rPr lang="cs-CZ" dirty="0" err="1" smtClean="0"/>
              <a:t>office</a:t>
            </a:r>
            <a:r>
              <a:rPr lang="cs-CZ" dirty="0" smtClean="0"/>
              <a:t> najde a nabídne adresu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6084168" y="692696"/>
            <a:ext cx="194421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ál 4"/>
          <p:cNvSpPr/>
          <p:nvPr/>
        </p:nvSpPr>
        <p:spPr>
          <a:xfrm>
            <a:off x="7740352" y="2361456"/>
            <a:ext cx="914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93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314429" y="1124744"/>
            <a:ext cx="8828033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27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4"/>
          <a:stretch/>
        </p:blipFill>
        <p:spPr bwMode="auto">
          <a:xfrm>
            <a:off x="0" y="1844824"/>
            <a:ext cx="8871198" cy="453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476672"/>
            <a:ext cx="764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Stejně jako ve Wordu, můžeš udělat úkol i v PowerPointu a opět poslat vyřešený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93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92696"/>
            <a:ext cx="76196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Vytvořené úkoly v </a:t>
            </a:r>
            <a:r>
              <a:rPr lang="cs-CZ" sz="2800" dirty="0"/>
              <a:t>P</a:t>
            </a:r>
            <a:r>
              <a:rPr lang="cs-CZ" sz="2800" dirty="0" smtClean="0"/>
              <a:t>owerPointu i Wordu nemusíš ukládat, vše najdeš v úložišti </a:t>
            </a:r>
            <a:r>
              <a:rPr lang="cs-CZ" sz="2800" dirty="0" err="1" smtClean="0"/>
              <a:t>OneDrive</a:t>
            </a:r>
            <a:r>
              <a:rPr lang="cs-CZ" sz="2800" dirty="0"/>
              <a:t> </a:t>
            </a:r>
            <a:r>
              <a:rPr lang="cs-CZ" sz="2800" dirty="0" smtClean="0"/>
              <a:t>viz. Úvodní strana Office365 (str. 7 této prezentace).</a:t>
            </a:r>
          </a:p>
          <a:p>
            <a:r>
              <a:rPr lang="cs-CZ" sz="2800" dirty="0" smtClean="0"/>
              <a:t>Můžeš si je pro orientaci pojmenovat a to tak, že klikneš na střed vrchní lišty svého vytvářeného dokumentu myší a napíšeš nový název a odklikneš </a:t>
            </a:r>
            <a:r>
              <a:rPr lang="cs-CZ" sz="2800" dirty="0" err="1" smtClean="0"/>
              <a:t>entrem</a:t>
            </a:r>
            <a:r>
              <a:rPr lang="cs-CZ" sz="2800" smtClean="0"/>
              <a:t>…hotovo.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9240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3816670" cy="504056"/>
          </a:xfrm>
        </p:spPr>
        <p:txBody>
          <a:bodyPr>
            <a:normAutofit/>
          </a:bodyPr>
          <a:lstStyle/>
          <a:p>
            <a:r>
              <a:rPr lang="cs-CZ" sz="1800" i="1" dirty="0" smtClean="0">
                <a:latin typeface="Bookman Old Style" panose="02050604050505020204" pitchFamily="18" charset="0"/>
              </a:rPr>
              <a:t>Do vyhledávače zadejte </a:t>
            </a:r>
            <a:endParaRPr lang="cs-CZ" sz="1800" i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/>
          <a:stretch/>
        </p:blipFill>
        <p:spPr bwMode="auto">
          <a:xfrm>
            <a:off x="439609" y="836712"/>
            <a:ext cx="8681989" cy="41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2411760" y="332656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/>
          <p:cNvSpPr/>
          <p:nvPr/>
        </p:nvSpPr>
        <p:spPr>
          <a:xfrm>
            <a:off x="1403648" y="3933056"/>
            <a:ext cx="18002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29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b="12103"/>
          <a:stretch/>
        </p:blipFill>
        <p:spPr bwMode="auto">
          <a:xfrm>
            <a:off x="0" y="295641"/>
            <a:ext cx="896448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3618148" y="2743912"/>
            <a:ext cx="1728192" cy="8291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619672" y="2276872"/>
            <a:ext cx="199847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98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0" t="29663" r="18494" b="18821"/>
          <a:stretch/>
        </p:blipFill>
        <p:spPr bwMode="auto">
          <a:xfrm>
            <a:off x="479377" y="2132856"/>
            <a:ext cx="7803620" cy="376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03648" y="908720"/>
            <a:ext cx="48553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Vyplňte přihlašovací jméno….. </a:t>
            </a:r>
          </a:p>
          <a:p>
            <a:r>
              <a:rPr lang="cs-CZ" dirty="0" smtClean="0"/>
              <a:t>Pozor! Musí obsahovat </a:t>
            </a:r>
            <a:r>
              <a:rPr lang="cs-CZ" sz="2800" dirty="0" smtClean="0"/>
              <a:t>@skola-sudice.cz</a:t>
            </a:r>
            <a:endParaRPr lang="cs-CZ" sz="2800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3831332" y="1484784"/>
            <a:ext cx="254086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0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23016" r="19189" b="18535"/>
          <a:stretch/>
        </p:blipFill>
        <p:spPr bwMode="auto">
          <a:xfrm>
            <a:off x="539552" y="2132856"/>
            <a:ext cx="7814739" cy="427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03648" y="620688"/>
            <a:ext cx="50545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první přihlášení použij heslo:     </a:t>
            </a:r>
            <a:r>
              <a:rPr lang="cs-CZ" sz="2800" dirty="0" smtClean="0">
                <a:solidFill>
                  <a:srgbClr val="FF0000"/>
                </a:solidFill>
              </a:rPr>
              <a:t>Heslo1234</a:t>
            </a:r>
          </a:p>
          <a:p>
            <a:endParaRPr lang="cs-CZ" sz="2800" dirty="0">
              <a:solidFill>
                <a:srgbClr val="FF0000"/>
              </a:solidFill>
            </a:endParaRPr>
          </a:p>
          <a:p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1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13095" r="19405" b="10397"/>
          <a:stretch/>
        </p:blipFill>
        <p:spPr bwMode="auto">
          <a:xfrm>
            <a:off x="467544" y="1052736"/>
            <a:ext cx="7670545" cy="559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5524" y="159023"/>
            <a:ext cx="6902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 1. řádku zadej: Heslo1234 </a:t>
            </a:r>
          </a:p>
          <a:p>
            <a:r>
              <a:rPr lang="cs-CZ" dirty="0" smtClean="0"/>
              <a:t>Do 2. </a:t>
            </a:r>
            <a:r>
              <a:rPr lang="cs-CZ" dirty="0"/>
              <a:t> </a:t>
            </a:r>
            <a:r>
              <a:rPr lang="cs-CZ" dirty="0" smtClean="0"/>
              <a:t>si vymysli své heslo (alespoň 8 znaků, velká, malá písmenka, čísla)</a:t>
            </a:r>
          </a:p>
          <a:p>
            <a:r>
              <a:rPr lang="cs-CZ" dirty="0" smtClean="0"/>
              <a:t>Do 3. řádku zopakuj své nové heslo znovu.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72000" y="2035291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/>
              <a:t>Heslo1234</a:t>
            </a:r>
            <a:endParaRPr lang="cs-CZ" sz="2800" i="1" dirty="0"/>
          </a:p>
        </p:txBody>
      </p:sp>
      <p:sp>
        <p:nvSpPr>
          <p:cNvPr id="4" name="Ovál 3"/>
          <p:cNvSpPr/>
          <p:nvPr/>
        </p:nvSpPr>
        <p:spPr>
          <a:xfrm>
            <a:off x="4458460" y="1962766"/>
            <a:ext cx="194421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203848" y="2682846"/>
            <a:ext cx="2226720" cy="1322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90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2" b="7119"/>
          <a:stretch/>
        </p:blipFill>
        <p:spPr bwMode="auto">
          <a:xfrm>
            <a:off x="26221" y="1556793"/>
            <a:ext cx="903436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221" y="116632"/>
            <a:ext cx="265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Úvodní stránka Office 365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740352" y="301298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Odhlášení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57024" y="1062028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Word on-line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78948" y="692696"/>
            <a:ext cx="136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Excel on-line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97995" y="1062028"/>
            <a:ext cx="204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PowerPoint on-line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87624" y="1062028"/>
            <a:ext cx="69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Pošta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33841" y="670630"/>
            <a:ext cx="92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Úložiště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1763688" y="1431360"/>
            <a:ext cx="0" cy="98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357024" y="1039962"/>
            <a:ext cx="0" cy="1380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062506" y="1450298"/>
            <a:ext cx="0" cy="98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772149" y="1039962"/>
            <a:ext cx="0" cy="1380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543405" y="1431360"/>
            <a:ext cx="0" cy="98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8840830" y="485964"/>
            <a:ext cx="0" cy="98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24185" y="6021287"/>
            <a:ext cx="68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Můžeš funkce Word, Excel i PowerPoint vyzkoušet. </a:t>
            </a:r>
          </a:p>
          <a:p>
            <a:r>
              <a:rPr lang="cs-CZ" dirty="0" smtClean="0"/>
              <a:t>Pro práci s kamarády a vypracování zadaných úkolů ale zvol ikonu </a:t>
            </a:r>
            <a:r>
              <a:rPr lang="cs-CZ" b="1" dirty="0" smtClean="0"/>
              <a:t>Teams</a:t>
            </a:r>
            <a:endParaRPr lang="cs-CZ" b="1" dirty="0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6588224" y="3068960"/>
            <a:ext cx="432048" cy="3275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ál 20"/>
          <p:cNvSpPr/>
          <p:nvPr/>
        </p:nvSpPr>
        <p:spPr>
          <a:xfrm>
            <a:off x="6249224" y="2420888"/>
            <a:ext cx="677999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62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5202"/>
          <a:stretch/>
        </p:blipFill>
        <p:spPr bwMode="auto">
          <a:xfrm>
            <a:off x="154223" y="1556792"/>
            <a:ext cx="8960045" cy="414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260648"/>
            <a:ext cx="228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Úvodní stránka Teams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64000" y="836712"/>
            <a:ext cx="546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Najdeš tady Chat, Týmy, ale i zadání ….překlikni  na Týmy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539552" y="1206044"/>
            <a:ext cx="5976664" cy="1574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39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b="4707"/>
          <a:stretch/>
        </p:blipFill>
        <p:spPr bwMode="auto">
          <a:xfrm>
            <a:off x="0" y="1916832"/>
            <a:ext cx="9133936" cy="42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519063"/>
            <a:ext cx="4970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  této stránce se dovíš, do jaké skupiny/týmu </a:t>
            </a:r>
          </a:p>
          <a:p>
            <a:r>
              <a:rPr lang="cs-CZ" dirty="0" smtClean="0"/>
              <a:t>jsi byl přiřazen, kde můžeš pracovat, </a:t>
            </a:r>
          </a:p>
          <a:p>
            <a:r>
              <a:rPr lang="cs-CZ" dirty="0" smtClean="0"/>
              <a:t>najdeš tady i  po rozkliknutí  týmu studijní materiál.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3684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294</Words>
  <Application>Microsoft Office PowerPoint</Application>
  <PresentationFormat>Předvádění na obrazovce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Calibri</vt:lpstr>
      <vt:lpstr>Motiv sady Office</vt:lpstr>
      <vt:lpstr>Jak se přihlásit na Office 356</vt:lpstr>
      <vt:lpstr>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</dc:creator>
  <cp:lastModifiedBy>Jana Gregořicová</cp:lastModifiedBy>
  <cp:revision>11</cp:revision>
  <dcterms:created xsi:type="dcterms:W3CDTF">2020-03-22T11:47:55Z</dcterms:created>
  <dcterms:modified xsi:type="dcterms:W3CDTF">2020-09-21T10:14:10Z</dcterms:modified>
</cp:coreProperties>
</file>